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</p:sldIdLst>
  <p:sldSz cy="10058400" cx="77724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PT Sans Narrow"/>
      <p:regular r:id="rId15"/>
      <p:bold r:id="rId16"/>
    </p:embeddedFont>
    <p:embeddedFont>
      <p:font typeface="Google Sans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Italic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regular.fntdata"/><Relationship Id="rId13" Type="http://schemas.openxmlformats.org/officeDocument/2006/relationships/font" Target="fonts/Roboto-italic.fntdata"/><Relationship Id="rId24" Type="http://schemas.openxmlformats.org/officeDocument/2006/relationships/font" Target="fonts/WorkSans-boldItalic.fntdata"/><Relationship Id="rId12" Type="http://schemas.openxmlformats.org/officeDocument/2006/relationships/font" Target="fonts/Roboto-bold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PTSansNarrow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regular.fntdata"/><Relationship Id="rId16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GoogleSans-italic.fntdata"/><Relationship Id="rId6" Type="http://schemas.openxmlformats.org/officeDocument/2006/relationships/slide" Target="slides/slide1.xml"/><Relationship Id="rId18" Type="http://schemas.openxmlformats.org/officeDocument/2006/relationships/font" Target="fonts/GoogleSans-bold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00"/>
                </a:highlight>
              </a:rPr>
              <a:t>REVISED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 1">
  <p:cSld name="TITLE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/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>
            <p:ph idx="2" type="pic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"/>
          <p:cNvSpPr/>
          <p:nvPr>
            <p:ph idx="3" type="pic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4"/>
          <p:cNvSpPr txBox="1"/>
          <p:nvPr>
            <p:ph idx="1" type="subTitle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5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5"/>
          <p:cNvSpPr txBox="1"/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5"/>
          <p:cNvSpPr txBox="1"/>
          <p:nvPr>
            <p:ph idx="1" type="subTitle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/>
          <p:nvPr>
            <p:ph idx="2" type="body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5"/>
          <p:cNvSpPr txBox="1"/>
          <p:nvPr>
            <p:ph idx="3" type="body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5"/>
          <p:cNvSpPr txBox="1"/>
          <p:nvPr>
            <p:ph idx="4" type="body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5"/>
          <p:cNvSpPr txBox="1"/>
          <p:nvPr>
            <p:ph idx="5" type="body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6" type="subTitle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i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/>
          <p:nvPr>
            <p:ph idx="7" type="pic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/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/>
          <p:nvPr>
            <p:ph idx="2" type="pic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 1">
  <p:cSld name="TITLE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9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details and key insights from Milestone 3,</a:t>
            </a:r>
            <a:r>
              <a:rPr b="1"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which impact the future development of the overall project. 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1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4150" lvl="0" marL="228600" rtl="0" algn="l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nvestigate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